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6"/>
  </p:normalViewPr>
  <p:slideViewPr>
    <p:cSldViewPr snapToGrid="0" snapToObjects="1">
      <p:cViewPr varScale="1">
        <p:scale>
          <a:sx n="76" d="100"/>
          <a:sy n="76" d="100"/>
        </p:scale>
        <p:origin x="216" y="7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E485870-C25C-5041-BFCD-DC3FEA5BE8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151E8D28-834F-C04E-86BD-F260907A71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950B8C38-507D-3044-8470-A4C831CF5A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DEBA8-E79B-974D-B9F4-17B25DBA7F75}" type="datetimeFigureOut">
              <a:rPr lang="nl-NL" smtClean="0"/>
              <a:t>25-09-19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8A760435-3E75-5149-BEF5-210BE6CDA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C3723805-CF12-B948-8A93-9DC586E98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D9305-1F10-894F-9F5E-965F1513B17E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628425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F5EF8D-A6DF-1847-9889-4C1B53DBD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DF28763-B97C-6146-901B-920BF8DC84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nl-NL"/>
              <a:t>Tekststijl van het model bewerken
Tweede niveau
Derde niveau
Vierde niveau
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BB92EA08-EF0A-5045-8501-AE51BA3622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DEBA8-E79B-974D-B9F4-17B25DBA7F75}" type="datetimeFigureOut">
              <a:rPr lang="nl-NL" smtClean="0"/>
              <a:t>25-09-19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4B5D4FA-C294-EC45-8F3F-58CD2CB042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1110D10D-42CA-6649-B558-8C9A33213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D9305-1F10-894F-9F5E-965F1513B17E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535126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25BD7650-60E7-8E43-9F76-DFF443C5716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F78F1BEF-66F8-754B-997D-1763DF8454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lang="nl-NL"/>
              <a:t>Tekststijl van het model bewerken
Tweede niveau
Derde niveau
Vierde niveau
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5C75E111-6E03-8644-98D9-8ACEBB4B33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DEBA8-E79B-974D-B9F4-17B25DBA7F75}" type="datetimeFigureOut">
              <a:rPr lang="nl-NL" smtClean="0"/>
              <a:t>25-09-19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94AF1E42-AC3B-CA40-9344-AF861B9E22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9732C253-19A2-A743-9923-21CF65B887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D9305-1F10-894F-9F5E-965F1513B17E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476802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F20ED13-E2E9-524B-974B-5598B9F43F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96619D7-9790-6E4D-94A7-E5B9FA1C62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/>
              <a:t>Tekststijl van het model bewerken
Tweede niveau
Derde niveau
Vierde niveau
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E75CCFE-2044-F441-A21E-DA9A91795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DEBA8-E79B-974D-B9F4-17B25DBA7F75}" type="datetimeFigureOut">
              <a:rPr lang="nl-NL" smtClean="0"/>
              <a:t>25-09-19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D8A03651-9220-9248-99C1-9E6587E885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D5041398-3564-D64F-AE38-8B5CAF7804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D9305-1F10-894F-9F5E-965F1513B17E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393210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6A7C063-702D-D742-9548-FAFDD3BF25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5B9FFB85-E702-2D43-AB3A-106F82D8D4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/>
              <a:t>Tekststijl van het model bewerken
Tweede niveau
Derde niveau
Vierde niveau
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BFA32239-9E75-9A44-9789-2A0B201D49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DEBA8-E79B-974D-B9F4-17B25DBA7F75}" type="datetimeFigureOut">
              <a:rPr lang="nl-NL" smtClean="0"/>
              <a:t>25-09-19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2C301721-8671-0C43-919E-893BBD9AEA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5B83E218-6298-D84D-BF86-8BEB99E6E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D9305-1F10-894F-9F5E-965F1513B17E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95011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DFDBC5B-F61F-2541-AD2A-11E3C87B44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49DF1E3-6A2F-A84A-8719-6FEE388E5A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nl-NL"/>
              <a:t>Tekststijl van het model bewerken
Tweede niveau
Derde niveau
Vierde niveau
Vijfde niveau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8DD6B46A-AD3E-7E4E-ABDF-24B15CA852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lang="nl-NL"/>
              <a:t>Tekststijl van het model bewerken
Tweede niveau
Derde niveau
Vierde niveau
Vijfde niveau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CAEA5AFC-396D-3743-A50F-D2FB9B40F3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DEBA8-E79B-974D-B9F4-17B25DBA7F75}" type="datetimeFigureOut">
              <a:rPr lang="nl-NL" smtClean="0"/>
              <a:t>25-09-19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DBBC6753-4308-6840-8889-A00978272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88046F93-B901-F44A-8847-D50EC42AA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D9305-1F10-894F-9F5E-965F1513B17E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444281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99E761-8A70-4D4D-ABD9-D267D95F8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89D99D1B-19A6-F840-9E14-EFC47402D2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nl-NL"/>
              <a:t>Tekststijl van het model bewerken
Tweede niveau
Derde niveau
Vierde niveau
Vijfde niveau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F3490E63-DF46-D340-8284-93EE2D5969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lang="nl-NL"/>
              <a:t>Tekststijl van het model bewerken
Tweede niveau
Derde niveau
Vierde niveau
Vijfde niveau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3D6329ED-35A6-394E-A7B3-235DC8B95D7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nl-NL"/>
              <a:t>Tekststijl van het model bewerken
Tweede niveau
Derde niveau
Vierde niveau
Vijfde niveau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08A0C9EB-5407-CE45-84EE-C8F80146DF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lang="nl-NL"/>
              <a:t>Tekststijl van het model bewerken
Tweede niveau
Derde niveau
Vierde niveau
Vijfde niveau</a:t>
            </a:r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CBD3C16B-C02A-0542-A3E2-29190A0557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DEBA8-E79B-974D-B9F4-17B25DBA7F75}" type="datetimeFigureOut">
              <a:rPr lang="nl-NL" smtClean="0"/>
              <a:t>25-09-19</a:t>
            </a:fld>
            <a:endParaRPr lang="nl-NL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32B3CF8B-059F-F24A-8AC7-5118F7F527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399FC10D-6338-B844-B03C-68922620AD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D9305-1F10-894F-9F5E-965F1513B17E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685950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9ED958-B2BC-0E41-ACB3-ADCDB47DF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2BEC1B71-B9CC-764C-9E8C-9447E87E48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DEBA8-E79B-974D-B9F4-17B25DBA7F75}" type="datetimeFigureOut">
              <a:rPr lang="nl-NL" smtClean="0"/>
              <a:t>25-09-19</a:t>
            </a:fld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B216EF8A-662D-F341-AD98-4894263FE5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C4216D4F-849B-7242-BB13-01B849E1A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D9305-1F10-894F-9F5E-965F1513B17E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567721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6EE1837A-75B4-004B-8A50-A77A6F1EC2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DEBA8-E79B-974D-B9F4-17B25DBA7F75}" type="datetimeFigureOut">
              <a:rPr lang="nl-NL" smtClean="0"/>
              <a:t>25-09-19</a:t>
            </a:fld>
            <a:endParaRPr lang="nl-NL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0A3D606F-F087-2741-A080-5F11C3244A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44C0B526-1009-7347-B0B9-30006F701D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D9305-1F10-894F-9F5E-965F1513B17E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806714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0252E0-C52F-0B45-8FBC-939C10C820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1C21B45-2B9C-3F4D-926D-3F2F2ACF93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nl-NL"/>
              <a:t>Tekststijl van het model bewerken
Tweede niveau
Derde niveau
Vierde niveau
Vijfde niveau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C1AEC26E-AD1D-944B-A42E-6E3A744F32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nl-NL"/>
              <a:t>Tekststijl van het model bewerken
Tweede niveau
Derde niveau
Vierde niveau
Vijfde niveau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3FDC4675-6191-9041-85A6-1DE49A793C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DEBA8-E79B-974D-B9F4-17B25DBA7F75}" type="datetimeFigureOut">
              <a:rPr lang="nl-NL" smtClean="0"/>
              <a:t>25-09-19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5E11C0F2-C54C-3D4C-8F87-04F654A790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8B249217-618F-334F-AB22-4520E6C86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D9305-1F10-894F-9F5E-965F1513B17E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957744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A701D1C-E752-DC42-8EC8-587A170BC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850F7E3D-438A-AE4A-B7FE-A6E7B2F0105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E41F75F1-63B9-8B46-AFD5-9625586E8D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nl-NL"/>
              <a:t>Tekststijl van het model bewerken
Tweede niveau
Derde niveau
Vierde niveau
Vijfde niveau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2999063-991D-7844-8972-8D9566B1D7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DEBA8-E79B-974D-B9F4-17B25DBA7F75}" type="datetimeFigureOut">
              <a:rPr lang="nl-NL" smtClean="0"/>
              <a:t>25-09-19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5FC51CEA-F43C-7F4E-B234-E0C72AC475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A1010383-BC28-0048-A327-D05CF3627A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D9305-1F10-894F-9F5E-965F1513B17E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195372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93177F9E-9D86-7B44-8DFE-C7B7D91332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F5E6C44-193D-E64D-AA08-3A9D78F17D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nl-NL"/>
              <a:t>Tekststijl van het model bewerken
Tweede niveau
Derde niveau
Vierde niveau
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5B86A1F7-1C69-8D48-863C-0A37FD699B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4DEBA8-E79B-974D-B9F4-17B25DBA7F75}" type="datetimeFigureOut">
              <a:rPr lang="nl-NL" smtClean="0"/>
              <a:t>25-09-19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DBB9DEC7-21CF-3340-BFE7-8368F4E6A7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DBF6B1F-EAB6-FF4C-B4E1-192E39E220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BD9305-1F10-894F-9F5E-965F1513B17E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654413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vimeo.com/361078151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335D1C58-79ED-C849-BC1B-02B3B2FA77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345" t="9091" r="24416"/>
          <a:stretch/>
        </p:blipFill>
        <p:spPr>
          <a:xfrm>
            <a:off x="4818888" y="1"/>
            <a:ext cx="7373112" cy="6857999"/>
          </a:xfrm>
          <a:prstGeom prst="rect">
            <a:avLst/>
          </a:prstGeom>
        </p:spPr>
      </p:pic>
      <p:sp>
        <p:nvSpPr>
          <p:cNvPr id="10" name="Freeform 8">
            <a:extLst>
              <a:ext uri="{FF2B5EF4-FFF2-40B4-BE49-F238E27FC236}">
                <a16:creationId xmlns:a16="http://schemas.microsoft.com/office/drawing/2014/main" id="{9225B0D8-E56E-4ACC-A464-81F4062765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851" y="-478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8F5D1B28-3976-4367-807C-CAD629CDD8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852" y="-478"/>
            <a:ext cx="8078052" cy="6858478"/>
          </a:xfrm>
          <a:custGeom>
            <a:avLst/>
            <a:gdLst>
              <a:gd name="connsiteX0" fmla="*/ 0 w 8078052"/>
              <a:gd name="connsiteY0" fmla="*/ 0 h 6858478"/>
              <a:gd name="connsiteX1" fmla="*/ 3829872 w 8078052"/>
              <a:gd name="connsiteY1" fmla="*/ 0 h 6858478"/>
              <a:gd name="connsiteX2" fmla="*/ 4896100 w 8078052"/>
              <a:gd name="connsiteY2" fmla="*/ 0 h 6858478"/>
              <a:gd name="connsiteX3" fmla="*/ 4901677 w 8078052"/>
              <a:gd name="connsiteY3" fmla="*/ 0 h 6858478"/>
              <a:gd name="connsiteX4" fmla="*/ 8078052 w 8078052"/>
              <a:gd name="connsiteY4" fmla="*/ 6858478 h 6858478"/>
              <a:gd name="connsiteX5" fmla="*/ 653497 w 8078052"/>
              <a:gd name="connsiteY5" fmla="*/ 6858478 h 6858478"/>
              <a:gd name="connsiteX6" fmla="*/ 653757 w 8078052"/>
              <a:gd name="connsiteY6" fmla="*/ 6857916 h 6858478"/>
              <a:gd name="connsiteX7" fmla="*/ 0 w 8078052"/>
              <a:gd name="connsiteY7" fmla="*/ 6857916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2" h="6858478">
                <a:moveTo>
                  <a:pt x="0" y="0"/>
                </a:moveTo>
                <a:lnTo>
                  <a:pt x="3829872" y="0"/>
                </a:lnTo>
                <a:lnTo>
                  <a:pt x="4896100" y="0"/>
                </a:lnTo>
                <a:lnTo>
                  <a:pt x="4901677" y="0"/>
                </a:lnTo>
                <a:lnTo>
                  <a:pt x="8078052" y="6858478"/>
                </a:lnTo>
                <a:lnTo>
                  <a:pt x="653497" y="6858478"/>
                </a:lnTo>
                <a:lnTo>
                  <a:pt x="653757" y="6857916"/>
                </a:lnTo>
                <a:lnTo>
                  <a:pt x="0" y="6857916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CA7C1AD-2237-0144-8404-BCF4E1BA2E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853" y="1754849"/>
            <a:ext cx="5058370" cy="3320973"/>
          </a:xfrm>
        </p:spPr>
        <p:txBody>
          <a:bodyPr anchor="t">
            <a:noAutofit/>
          </a:bodyPr>
          <a:lstStyle/>
          <a:p>
            <a:r>
              <a:rPr lang="nl-NL" sz="8000" dirty="0">
                <a:latin typeface="Cooper Black" panose="0208090404030B020404" pitchFamily="18" charset="77"/>
                <a:ea typeface="AppleMyungjo" pitchFamily="2" charset="-127"/>
                <a:cs typeface="Ayuthaya" pitchFamily="2" charset="-34"/>
              </a:rPr>
              <a:t>Help</a:t>
            </a:r>
            <a:br>
              <a:rPr lang="nl-NL" sz="8000" dirty="0">
                <a:latin typeface="Cooper Black" panose="0208090404030B020404" pitchFamily="18" charset="77"/>
                <a:ea typeface="AppleMyungjo" pitchFamily="2" charset="-127"/>
                <a:cs typeface="Ayuthaya" pitchFamily="2" charset="-34"/>
              </a:rPr>
            </a:br>
            <a:r>
              <a:rPr lang="nl-NL" sz="8000" dirty="0">
                <a:latin typeface="Cooper Black" panose="0208090404030B020404" pitchFamily="18" charset="77"/>
                <a:ea typeface="AppleMyungjo" pitchFamily="2" charset="-127"/>
                <a:cs typeface="Ayuthaya" pitchFamily="2" charset="-34"/>
              </a:rPr>
              <a:t> Me</a:t>
            </a:r>
            <a:br>
              <a:rPr lang="nl-NL" sz="8000" dirty="0">
                <a:latin typeface="Cooper Black" panose="0208090404030B020404" pitchFamily="18" charset="77"/>
                <a:ea typeface="AppleMyungjo" pitchFamily="2" charset="-127"/>
                <a:cs typeface="Ayuthaya" pitchFamily="2" charset="-34"/>
              </a:rPr>
            </a:br>
            <a:r>
              <a:rPr lang="nl-NL" sz="8000" dirty="0">
                <a:latin typeface="Cooper Black" panose="0208090404030B020404" pitchFamily="18" charset="77"/>
                <a:ea typeface="AppleMyungjo" pitchFamily="2" charset="-127"/>
                <a:cs typeface="Ayuthaya" pitchFamily="2" charset="-34"/>
              </a:rPr>
              <a:t>     </a:t>
            </a:r>
            <a:r>
              <a:rPr lang="nl-NL" sz="8000" dirty="0" err="1">
                <a:latin typeface="Cooper Black" panose="0208090404030B020404" pitchFamily="18" charset="77"/>
                <a:ea typeface="AppleMyungjo" pitchFamily="2" charset="-127"/>
                <a:cs typeface="Ayuthaya" pitchFamily="2" charset="-34"/>
              </a:rPr>
              <a:t>Eat</a:t>
            </a:r>
            <a:endParaRPr lang="nl-NL" sz="8000" dirty="0">
              <a:latin typeface="Cooper Black" panose="0208090404030B020404" pitchFamily="18" charset="77"/>
              <a:ea typeface="AppleMyungjo" pitchFamily="2" charset="-127"/>
              <a:cs typeface="Ayuthaya" pitchFamily="2" charset="-34"/>
            </a:endParaRP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05B6FB1A-F289-9849-99F0-83BA91FCBA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5122" y="5559299"/>
            <a:ext cx="6401146" cy="1155525"/>
          </a:xfrm>
        </p:spPr>
        <p:txBody>
          <a:bodyPr anchor="b">
            <a:normAutofit/>
          </a:bodyPr>
          <a:lstStyle/>
          <a:p>
            <a:pPr algn="l"/>
            <a:r>
              <a:rPr lang="nl-NL" sz="2000" dirty="0" err="1"/>
              <a:t>Artificial</a:t>
            </a:r>
            <a:r>
              <a:rPr lang="nl-NL" sz="2000" dirty="0"/>
              <a:t> intelligence - Roel Meijns &amp; Sander Oostenbrink</a:t>
            </a:r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97C7A015-7B18-4546-876A-15DEE3E7CD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6857" y="2824452"/>
            <a:ext cx="1233283" cy="1208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3923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7">
            <a:extLst>
              <a:ext uri="{FF2B5EF4-FFF2-40B4-BE49-F238E27FC236}">
                <a16:creationId xmlns:a16="http://schemas.microsoft.com/office/drawing/2014/main" id="{48A740BC-A0AA-45E0-B899-2AE9C6FE1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13121" y="-2"/>
            <a:ext cx="6278879" cy="6858002"/>
          </a:xfrm>
          <a:custGeom>
            <a:avLst/>
            <a:gdLst>
              <a:gd name="connsiteX0" fmla="*/ 45572 w 6278879"/>
              <a:gd name="connsiteY0" fmla="*/ 0 h 6858002"/>
              <a:gd name="connsiteX1" fmla="*/ 6278879 w 6278879"/>
              <a:gd name="connsiteY1" fmla="*/ 0 h 6858002"/>
              <a:gd name="connsiteX2" fmla="*/ 6278879 w 6278879"/>
              <a:gd name="connsiteY2" fmla="*/ 6858002 h 6858002"/>
              <a:gd name="connsiteX3" fmla="*/ 3292308 w 6278879"/>
              <a:gd name="connsiteY3" fmla="*/ 6858002 h 6858002"/>
              <a:gd name="connsiteX4" fmla="*/ 3181526 w 6278879"/>
              <a:gd name="connsiteY4" fmla="*/ 6786982 h 6858002"/>
              <a:gd name="connsiteX5" fmla="*/ 0 w 6278879"/>
              <a:gd name="connsiteY5" fmla="*/ 803254 h 6858002"/>
              <a:gd name="connsiteX6" fmla="*/ 37255 w 6278879"/>
              <a:gd name="connsiteY6" fmla="*/ 65447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78879" h="6858002">
                <a:moveTo>
                  <a:pt x="45572" y="0"/>
                </a:moveTo>
                <a:lnTo>
                  <a:pt x="6278879" y="0"/>
                </a:lnTo>
                <a:lnTo>
                  <a:pt x="6278879" y="6858002"/>
                </a:lnTo>
                <a:lnTo>
                  <a:pt x="3292308" y="6858002"/>
                </a:lnTo>
                <a:lnTo>
                  <a:pt x="3181526" y="6786982"/>
                </a:lnTo>
                <a:cubicBezTo>
                  <a:pt x="1262021" y="5490191"/>
                  <a:pt x="0" y="3294103"/>
                  <a:pt x="0" y="803254"/>
                </a:cubicBezTo>
                <a:cubicBezTo>
                  <a:pt x="0" y="554169"/>
                  <a:pt x="12620" y="308032"/>
                  <a:pt x="37255" y="65447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9CF7B85-71A0-D641-86A4-0FEF3E5CC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9013052" cy="1623312"/>
          </a:xfrm>
        </p:spPr>
        <p:txBody>
          <a:bodyPr anchor="b">
            <a:normAutofit/>
          </a:bodyPr>
          <a:lstStyle/>
          <a:p>
            <a:r>
              <a:rPr lang="nl-NL" sz="4000" dirty="0"/>
              <a:t>Idee samengevat</a:t>
            </a:r>
          </a:p>
        </p:txBody>
      </p:sp>
      <p:cxnSp>
        <p:nvCxnSpPr>
          <p:cNvPr id="19" name="Straight Arrow Connector 9">
            <a:extLst>
              <a:ext uri="{FF2B5EF4-FFF2-40B4-BE49-F238E27FC236}">
                <a16:creationId xmlns:a16="http://schemas.microsoft.com/office/drawing/2014/main" id="{B874EF51-C858-4BB9-97C3-D17755787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63661" y="2316480"/>
            <a:ext cx="82296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FBF177E-DAC7-004E-BA62-5A1C7101C6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320" y="2644518"/>
            <a:ext cx="6084147" cy="33272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nl-NL" sz="2000" dirty="0"/>
              <a:t>- Google home een recept laten generen met bepaalde ingrediënten.</a:t>
            </a:r>
          </a:p>
          <a:p>
            <a:pPr marL="0" indent="0">
              <a:buNone/>
            </a:pPr>
            <a:endParaRPr lang="nl-NL" sz="2000" dirty="0"/>
          </a:p>
          <a:p>
            <a:pPr marL="0" indent="0">
              <a:buNone/>
            </a:pPr>
            <a:r>
              <a:rPr lang="nl-NL" sz="2000" dirty="0"/>
              <a:t>- De gebruiker meer gevarieerd laten eten</a:t>
            </a:r>
          </a:p>
          <a:p>
            <a:pPr marL="0" indent="0">
              <a:buNone/>
            </a:pPr>
            <a:endParaRPr lang="nl-NL" sz="2000" dirty="0"/>
          </a:p>
          <a:p>
            <a:pPr marL="0" indent="0">
              <a:buNone/>
            </a:pPr>
            <a:r>
              <a:rPr lang="nl-NL" sz="2000" dirty="0"/>
              <a:t>- Koppelen van een API aan de google home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0D9248DA-3D24-5743-9C80-C3A787673C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4924" y="2401146"/>
            <a:ext cx="4456854" cy="4456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8943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A18120B-ECA1-2741-9A88-DF6352AE8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nl-NL">
                <a:solidFill>
                  <a:srgbClr val="FFFFFF"/>
                </a:solidFill>
              </a:rPr>
              <a:t>Product video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2FC55B5-4969-0240-A258-58D588319C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022601"/>
            <a:ext cx="10515598" cy="415436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nl-NL" sz="2000">
                <a:solidFill>
                  <a:srgbClr val="FFFFFF"/>
                </a:solidFill>
                <a:hlinkClick r:id="rId2"/>
              </a:rPr>
              <a:t>https://vimeo.com/361078151</a:t>
            </a:r>
            <a:endParaRPr lang="nl-NL" sz="20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2892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3207CC6-EAA1-4BFF-A48A-DECAD89727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3">
            <a:extLst>
              <a:ext uri="{FF2B5EF4-FFF2-40B4-BE49-F238E27FC236}">
                <a16:creationId xmlns:a16="http://schemas.microsoft.com/office/drawing/2014/main" id="{B234A3DD-923D-4166-8B19-7DD58990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6925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6">
            <a:extLst>
              <a:ext uri="{FF2B5EF4-FFF2-40B4-BE49-F238E27FC236}">
                <a16:creationId xmlns:a16="http://schemas.microsoft.com/office/drawing/2014/main" id="{F6ACA5AC-3C5D-4994-B40F-FC8349E4D6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479"/>
            <a:ext cx="9324977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226D08B-5E8F-344C-86A3-AAB2AC7FF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1" y="2600324"/>
            <a:ext cx="6405753" cy="327796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Demonstratie</a:t>
            </a:r>
            <a: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20110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43</TotalTime>
  <Words>48</Words>
  <Application>Microsoft Macintosh PowerPoint</Application>
  <PresentationFormat>Breedbeeld</PresentationFormat>
  <Paragraphs>11</Paragraphs>
  <Slides>4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6</vt:i4>
      </vt:variant>
      <vt:variant>
        <vt:lpstr>Thema</vt:lpstr>
      </vt:variant>
      <vt:variant>
        <vt:i4>1</vt:i4>
      </vt:variant>
      <vt:variant>
        <vt:lpstr>Diatitels</vt:lpstr>
      </vt:variant>
      <vt:variant>
        <vt:i4>4</vt:i4>
      </vt:variant>
    </vt:vector>
  </HeadingPairs>
  <TitlesOfParts>
    <vt:vector size="11" baseType="lpstr">
      <vt:lpstr>AppleMyungjo</vt:lpstr>
      <vt:lpstr>Arial</vt:lpstr>
      <vt:lpstr>Ayuthaya</vt:lpstr>
      <vt:lpstr>Calibri</vt:lpstr>
      <vt:lpstr>Calibri Light</vt:lpstr>
      <vt:lpstr>Cooper Black</vt:lpstr>
      <vt:lpstr>Kantoorthema</vt:lpstr>
      <vt:lpstr>Help  Me      Eat</vt:lpstr>
      <vt:lpstr>Idee samengevat</vt:lpstr>
      <vt:lpstr>Product video</vt:lpstr>
      <vt:lpstr>Demonstratie 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Help  Me      Eat</dc:title>
  <dc:creator>Sander Oostenbrink</dc:creator>
  <cp:lastModifiedBy>Sander Oostenbrink</cp:lastModifiedBy>
  <cp:revision>4</cp:revision>
  <dcterms:created xsi:type="dcterms:W3CDTF">2019-09-25T12:15:01Z</dcterms:created>
  <dcterms:modified xsi:type="dcterms:W3CDTF">2019-09-25T12:58:10Z</dcterms:modified>
</cp:coreProperties>
</file>